
<file path=[Content_Types].xml><?xml version="1.0" encoding="utf-8"?>
<Types xmlns="http://schemas.openxmlformats.org/package/2006/content-types">
  <Default Extension="gif" ContentType="image/gi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9144000" cy="5143500"/>
  <p:notesSz cx="6858000" cy="9144000"/>
  <p:embeddedFontLst>
    <p:embeddedFont>
      <p:font typeface="Nunito" panose="00000500000000000000"/>
      <p:regular r:id="rId13"/>
    </p:embeddedFont>
    <p:embeddedFont>
      <p:font typeface="Calibri" panose="020F0502020204030204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GIF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7e223b6ef_0_7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7e223b6ef_0_7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7e223b6ef_1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7e223b6ef_1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654d080c2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654d080c2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accent6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9" name="Google Shape;119;p11"/>
          <p:cNvSpPr txBox="1"/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accent3"/>
        </a:solidFill>
        <a:effectLst/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bg>
      <p:bgPr>
        <a:solidFill>
          <a:schemeClr val="dk2"/>
        </a:solidFill>
        <a:effectLst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bg>
      <p:bgPr>
        <a:solidFill>
          <a:schemeClr val="dk2"/>
        </a:solid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chemeClr val="dk2"/>
        </a:solidFill>
        <a:effectLst/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" name="Google Shape;107;p10"/>
          <p:cNvSpPr txBox="1"/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 panose="00000500000000000000"/>
              <a:buNone/>
              <a:defRPr sz="2800">
                <a:solidFill>
                  <a:schemeClr val="lt1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 panose="020F0502020204030204"/>
              <a:buChar char="●"/>
              <a:defRPr sz="13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●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●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 panose="020F0502020204030204"/>
              <a:buChar char="○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 panose="020F0502020204030204"/>
              <a:buChar char="■"/>
              <a:defRPr sz="110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 panose="00000500000000000000"/>
                <a:ea typeface="Nunito" panose="00000500000000000000"/>
                <a:cs typeface="Nunito" panose="00000500000000000000"/>
                <a:sym typeface="Nunito" panose="000005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</a:fld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GIF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Lógica de Programação</a:t>
            </a:r>
            <a:endParaRPr lang="pt-BR"/>
          </a:p>
        </p:txBody>
      </p:sp>
      <p:sp>
        <p:nvSpPr>
          <p:cNvPr id="129" name="Google Shape;129;p13"/>
          <p:cNvSpPr txBox="1"/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Chorando e aprendendo matemática</a:t>
            </a:r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lógica de programação?</a:t>
            </a:r>
            <a:endParaRPr lang="pt-BR"/>
          </a:p>
        </p:txBody>
      </p:sp>
      <p:sp>
        <p:nvSpPr>
          <p:cNvPr id="135" name="Google Shape;135;p14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50"/>
              <a:buFont typeface="Arial" panose="020B0604020202020204"/>
              <a:buChar char="●"/>
            </a:pPr>
            <a:r>
              <a:rPr lang="pt-BR" sz="1250">
                <a:solidFill>
                  <a:srgbClr val="666666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Lógica de Programação é a técnica de desenvolver sequências lógicas para atingir um determinado objetivo.</a:t>
            </a:r>
            <a:endParaRPr sz="1250">
              <a:solidFill>
                <a:srgbClr val="666666"/>
              </a:solidFill>
              <a:highlight>
                <a:srgbClr val="FFFFFF"/>
              </a:highlight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50"/>
              <a:buFont typeface="Arial" panose="020B0604020202020204"/>
              <a:buChar char="●"/>
            </a:pPr>
            <a:r>
              <a:rPr lang="pt-BR" sz="1250">
                <a:solidFill>
                  <a:srgbClr val="666666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Uma sequência lógica é denominada algoritmo.</a:t>
            </a:r>
            <a:endParaRPr sz="1250">
              <a:solidFill>
                <a:srgbClr val="666666"/>
              </a:solidFill>
              <a:highlight>
                <a:srgbClr val="FFFFFF"/>
              </a:highlight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50"/>
              <a:buFont typeface="Arial" panose="020B0604020202020204"/>
              <a:buChar char="●"/>
            </a:pPr>
            <a:r>
              <a:rPr lang="pt-BR" sz="1250">
                <a:solidFill>
                  <a:srgbClr val="666666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Podemos dizer que um algoritmo é uma sequência de passos para atingir um determinado objetivo. </a:t>
            </a:r>
            <a:endParaRPr sz="1250">
              <a:solidFill>
                <a:srgbClr val="666666"/>
              </a:solidFill>
              <a:highlight>
                <a:srgbClr val="FFFFFF"/>
              </a:highlight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50"/>
              <a:buFont typeface="Arial" panose="020B0604020202020204"/>
              <a:buChar char="●"/>
            </a:pPr>
            <a:r>
              <a:rPr lang="pt-BR" sz="1250">
                <a:solidFill>
                  <a:srgbClr val="666666"/>
                </a:solidFill>
                <a:highlight>
                  <a:srgbClr val="FFFFFF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 lógica de programação trata basicamente de construir algoritmos que serão transformados em programas de computador.</a:t>
            </a:r>
            <a:endParaRPr sz="1250">
              <a:solidFill>
                <a:srgbClr val="666666"/>
              </a:solidFill>
              <a:highlight>
                <a:srgbClr val="FFFFFF"/>
              </a:highlight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Utilizando o Scratch</a:t>
            </a:r>
            <a:endParaRPr lang="pt-BR"/>
          </a:p>
        </p:txBody>
      </p:sp>
      <p:sp>
        <p:nvSpPr>
          <p:cNvPr id="141" name="Google Shape;141;p15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Pensando nisso utilizaremos o Scratch </a:t>
            </a:r>
            <a:endParaRPr lang="pt-BR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Com base na nossa lógica, usaremos a programação em bloco</a:t>
            </a:r>
            <a:endParaRPr lang="pt-BR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É uma plataforma de ensino de logica basica;</a:t>
            </a:r>
            <a:endParaRPr lang="pt-BR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Diálogo básico</a:t>
            </a:r>
            <a:endParaRPr lang="pt-BR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" name="Imagem 0" descr="ezgif.com-video-to-gi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5135" y="1565275"/>
            <a:ext cx="5714365" cy="31235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/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sp>
        <p:nvSpPr>
          <p:cNvPr id="3" name="Espaço Reservado para Texto 2"/>
          <p:cNvSpPr/>
          <p:nvPr>
            <p:ph type="body" idx="1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4" name="Scratch - Imagine, Program, Share - Opera 13_04_2019 06_57_0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367790" y="781685"/>
            <a:ext cx="6408420" cy="35801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54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/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sp>
        <p:nvSpPr>
          <p:cNvPr id="3" name="Espaço Reservado para Texto 2"/>
          <p:cNvSpPr/>
          <p:nvPr>
            <p:ph type="body" idx="1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WPS Presentation</Application>
  <PresentationFormat/>
  <Paragraphs>22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SimSun</vt:lpstr>
      <vt:lpstr>Wingdings</vt:lpstr>
      <vt:lpstr>Arial</vt:lpstr>
      <vt:lpstr>Nunito</vt:lpstr>
      <vt:lpstr>Calibri</vt:lpstr>
      <vt:lpstr>Microsoft YaHei</vt:lpstr>
      <vt:lpstr/>
      <vt:lpstr>Arial Unicode MS</vt:lpstr>
      <vt:lpstr>Liberation Mono</vt:lpstr>
      <vt:lpstr>Shift</vt:lpstr>
      <vt:lpstr>Lógica de Programação</vt:lpstr>
      <vt:lpstr>O que é lógica de programação?</vt:lpstr>
      <vt:lpstr>Utilizando o Scratch</vt:lpstr>
      <vt:lpstr>Diálogo básico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Lógica de Programação</dc:title>
  <dc:creator/>
  <cp:lastModifiedBy>viniciushrk</cp:lastModifiedBy>
  <cp:revision>2</cp:revision>
  <dcterms:created xsi:type="dcterms:W3CDTF">2019-04-13T11:25:00Z</dcterms:created>
  <dcterms:modified xsi:type="dcterms:W3CDTF">2019-04-13T11:28:57Z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1046-10.2.0.7646</vt:lpwstr>
  </property>
</Properties>
</file>